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92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700" y="885190"/>
            <a:ext cx="4350385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6279" y="1504441"/>
            <a:ext cx="9313545" cy="4023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Lucky.Mkhonto@labour.gov.za" TargetMode="External"/><Relationship Id="rId13" Type="http://schemas.openxmlformats.org/officeDocument/2006/relationships/hyperlink" Target="mailto:Nonyaniso.Njwambe@labour.gov.za" TargetMode="External"/><Relationship Id="rId3" Type="http://schemas.openxmlformats.org/officeDocument/2006/relationships/hyperlink" Target="mailto:Michael.Msiza@labour.gov.za" TargetMode="External"/><Relationship Id="rId7" Type="http://schemas.openxmlformats.org/officeDocument/2006/relationships/hyperlink" Target="mailto:Siphindile.Mkhize@labour.gov.za" TargetMode="External"/><Relationship Id="rId12" Type="http://schemas.openxmlformats.org/officeDocument/2006/relationships/hyperlink" Target="mailto:Millicent.Ntulusi@labour.gov.za" TargetMode="External"/><Relationship Id="rId2" Type="http://schemas.openxmlformats.org/officeDocument/2006/relationships/hyperlink" Target="mailto:David.Esau@labour.gov.za" TargetMode="External"/><Relationship Id="rId16" Type="http://schemas.openxmlformats.org/officeDocument/2006/relationships/hyperlink" Target="mailto:Mathabo.Nakedi@labour.gov.z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dward.Khambula@labour.gov.za" TargetMode="External"/><Relationship Id="rId11" Type="http://schemas.openxmlformats.org/officeDocument/2006/relationships/hyperlink" Target="mailto:Boikie.Mampuru@labour.gov.za" TargetMode="External"/><Relationship Id="rId5" Type="http://schemas.openxmlformats.org/officeDocument/2006/relationships/hyperlink" Target="mailto:Tiitsetso.Masho@labour.gov.za" TargetMode="External"/><Relationship Id="rId15" Type="http://schemas.openxmlformats.org/officeDocument/2006/relationships/hyperlink" Target="mailto:Manelisi.Luxande@labour.gov.za" TargetMode="External"/><Relationship Id="rId10" Type="http://schemas.openxmlformats.org/officeDocument/2006/relationships/hyperlink" Target="mailto:Sindi.Cain@labour.gov.za" TargetMode="External"/><Relationship Id="rId4" Type="http://schemas.openxmlformats.org/officeDocument/2006/relationships/hyperlink" Target="mailto:Phaswane.Tladi@labour.gov.za" TargetMode="External"/><Relationship Id="rId9" Type="http://schemas.openxmlformats.org/officeDocument/2006/relationships/hyperlink" Target="mailto:Onele.Siqhaza@labour.gov.za" TargetMode="External"/><Relationship Id="rId14" Type="http://schemas.openxmlformats.org/officeDocument/2006/relationships/hyperlink" Target="mailto:Mochu.Mazwi@labour.gov.z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PROVINCIAL</a:t>
            </a:r>
            <a:r>
              <a:rPr spc="-35" dirty="0"/>
              <a:t> </a:t>
            </a:r>
            <a:r>
              <a:rPr dirty="0"/>
              <a:t>CHIEF</a:t>
            </a:r>
            <a:r>
              <a:rPr spc="-25" dirty="0"/>
              <a:t> </a:t>
            </a:r>
            <a:r>
              <a:rPr spc="-10" dirty="0"/>
              <a:t>INSPECTORS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54379" y="1504441"/>
          <a:ext cx="9231629" cy="4023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91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PROVINCE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PHONE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NUMBER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CELL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NUMBER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FAX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NUMBER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NAME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PCI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AND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NAME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ADMINSTRATOR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45">
                <a:tc rowSpan="2"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WC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WC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021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441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8088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0827914485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0866319168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DAVID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ESAU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David.Esau@labour.gov.za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021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441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8208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2390" algn="ctr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086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563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3102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CLAUDETTE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PAGE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Gauteng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0123095284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0848545037/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082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9050517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ctr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0865678993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Michael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Msiza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Michael.Msiza@labour.gov.za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Limpopo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015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290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1613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083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431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3242/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072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853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8232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2390" algn="ctr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015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290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1728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Phaswane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Tladi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Phaswane.Tladi@labour.gov.za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Tiisetso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Mashao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Tiitsetso.Masho@labour.gov.za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KZN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031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366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2201/031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366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2203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0609859286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2390" algn="ctr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031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366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2058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EDWARD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MNCEDISI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KHAMBULA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Edward.Khambula@labour.gov.za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00965">
                        <a:lnSpc>
                          <a:spcPts val="133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Siphindile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Mkhize </a:t>
                      </a: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Siphindile.Mkhize@labour.gov.za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650">
                <a:tc rowSpan="2"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Eastern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Cape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043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701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3287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948055">
                        <a:lnSpc>
                          <a:spcPts val="133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Lucky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Mkhonto </a:t>
                      </a: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Lucky.Mkhonto@labour.gov.za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301625">
                        <a:lnSpc>
                          <a:spcPts val="133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Onele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Siqhaza </a:t>
                      </a: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Onele.Siqhaza@labour.gov.za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5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043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701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3279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Northern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spc="-20" dirty="0">
                          <a:latin typeface="Calibri"/>
                          <a:cs typeface="Calibri"/>
                        </a:rPr>
                        <a:t>Cape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053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838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1502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082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802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6796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082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363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2277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2390" algn="ctr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053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836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7552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Ivan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Vass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Sindi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Cain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Sindi.Cain@labour.gov.za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8340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North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West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0183878104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0829082308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Boikie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Mampuru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1"/>
                        </a:rPr>
                        <a:t>Boikie.Mampuru@labour.gov.za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Millicent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Ntulusi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168910">
                        <a:lnSpc>
                          <a:spcPct val="101800"/>
                        </a:lnSpc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2"/>
                        </a:rPr>
                        <a:t>Millicent.Ntulusi@labour.gov.za</a:t>
                      </a:r>
                      <a:r>
                        <a:rPr sz="1100" u="none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u="none" dirty="0">
                          <a:latin typeface="Calibri"/>
                          <a:cs typeface="Calibri"/>
                        </a:rPr>
                        <a:t>OHS</a:t>
                      </a:r>
                      <a:r>
                        <a:rPr sz="1100" u="none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u="none" dirty="0">
                          <a:latin typeface="Calibri"/>
                          <a:cs typeface="Calibri"/>
                        </a:rPr>
                        <a:t>Admin</a:t>
                      </a:r>
                      <a:r>
                        <a:rPr sz="1100" u="none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u="none" spc="-10" dirty="0">
                          <a:latin typeface="Calibri"/>
                          <a:cs typeface="Calibri"/>
                        </a:rPr>
                        <a:t>Clerk: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Emily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Moatlhodi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Mpumalanga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013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655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8775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082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4157083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Nonyaniso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Njwambe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3"/>
                        </a:rPr>
                        <a:t>Nonyaniso.Njwambe@labour.gov.za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Mochu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Mazwi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4"/>
                        </a:rPr>
                        <a:t>Mochu.Mazwi@labour.gov.za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State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(051)505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6325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066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304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3469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Manelisi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Luxande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5"/>
                        </a:rPr>
                        <a:t>Manelisi.Luxande@labour.gov.za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Mathabo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Nakedi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16"/>
                        </a:rPr>
                        <a:t>Mathabo.Nakedi@labour.gov.za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PROVINCIAL</a:t>
            </a:r>
            <a:r>
              <a:rPr spc="-25" dirty="0"/>
              <a:t> </a:t>
            </a:r>
            <a:r>
              <a:rPr dirty="0"/>
              <a:t>OHS</a:t>
            </a:r>
            <a:r>
              <a:rPr spc="-20" dirty="0"/>
              <a:t> </a:t>
            </a:r>
            <a:r>
              <a:rPr spc="-10" dirty="0"/>
              <a:t>SPECIALIST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03148" y="1504442"/>
          <a:ext cx="8634730" cy="1766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9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PROVINCE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PHONE</a:t>
                      </a:r>
                      <a:r>
                        <a:rPr sz="11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NUMBER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CELL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NUMBER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NAME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OHS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SPECIALIST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WC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021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441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8092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082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791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6244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MS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Fezeka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Ngalo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Gauteng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0123095256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076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764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9964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Lesibe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Raphela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Limpopo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015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290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1618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0716849584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MS Carol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Mthethwa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KZN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031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366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2104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060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994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2436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Sandile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Kubheka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Eastern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Cape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043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7013258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060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992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7332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Kulungile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Nkanjeni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Northern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Cape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053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838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1541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072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469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3689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Isaac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Mohapi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North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West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018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3878139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082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490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0808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Lucia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Ramusi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Mpumalanga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013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655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8772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072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459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1546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Danisile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Vuma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(Acting)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State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051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505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6349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076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047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0282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Makalo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Khoele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382</Words>
  <Application>Microsoft Office PowerPoint</Application>
  <PresentationFormat>Custom</PresentationFormat>
  <Paragraphs>118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Times New Roman</vt:lpstr>
      <vt:lpstr>Office Theme</vt:lpstr>
      <vt:lpstr>PROVINCIAL CHIEF INSPECTORS</vt:lpstr>
      <vt:lpstr>PROVINCIAL OHS SPECIALIST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Salphinah Letswalo (HQ)</dc:creator>
  <cp:lastModifiedBy>Raynard Looch</cp:lastModifiedBy>
  <cp:revision>1</cp:revision>
  <dcterms:created xsi:type="dcterms:W3CDTF">2024-07-18T05:16:14Z</dcterms:created>
  <dcterms:modified xsi:type="dcterms:W3CDTF">2024-07-18T05:18:18Z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2019-02-25T00:00:00Z</vt:filetime>
  </property>
  <property fmtid="{D5CDD505-2E9C-101B-9397-08002B2CF9AE}" pid="3" name="Creator">
    <vt:lpwstr>Microsoft® Word for Office 365</vt:lpwstr>
  </property>
  <property fmtid="{D5CDD505-2E9C-101B-9397-08002B2CF9AE}" pid="4" name="LastSaved">
    <vt:filetime>2024-07-18T00:00:00Z</vt:filetime>
  </property>
  <property fmtid="{D5CDD505-2E9C-101B-9397-08002B2CF9AE}" pid="5" name="Producer">
    <vt:lpwstr>Microsoft® Word for Office 365</vt:lpwstr>
  </property>
</Properties>
</file>