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4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8C2E0-747C-D042-16DF-E3692CC68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2183F7-5AAD-E449-A959-BF89FDC1B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AC3AD-1E8E-FDFA-39E2-813D8186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5A08-BE0A-60AF-661C-A9AA377BF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486DB-B41B-4009-7BDF-EBA490DB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7693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452D-0AB6-E22F-DCB4-1055E3BD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0BDC4B-F127-89D5-2EA9-5C03B8AB2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1AF60-C60F-B079-57AD-51BB655FB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1837B-6C38-40D6-F171-D7E35755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652D3-3A3E-9AF8-7B4B-E251D7C8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5597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3739AE-5FE6-32A9-BD70-D9E881429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27D85C-B10C-1044-3290-0823FC0E8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C1FD6-1BBD-D432-D63A-9957BA9C3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5591B-CF81-4E00-1FCE-BE463A679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873F2-44C2-0467-776C-781176E9D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207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B0CFC-BE8C-3383-D5CC-7651F84F5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694C0-2D16-7942-EC46-6A45AAAB5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65F09-5F81-C0CD-4C68-C9AE2C87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12D28-A9E3-FCE6-54E5-7F0C91F0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A649E-F1A9-371B-EDD0-6FD27BAAE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768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1D2C7-F9F2-16CA-FA9B-A06A50C1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F15F9-D1EA-F800-FA47-4632EAC6F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3EC31-1E72-0763-6821-8A4468E0E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4D55C-319D-CEFE-0261-EAE80FC21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88D10-EC57-438B-BD8C-48DA03D5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52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F034F-40FE-2AC5-7147-5A480F085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0AC3C-5FFA-B2AF-5FAC-285DCF3E5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5F5CB-54DB-6F0A-0B4E-E306D0494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F83C3-0BE7-5D67-AF52-02EC8F45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3D9BA-34A9-FED0-EDEA-BF4021D7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783DA-8344-904B-B552-E8B5686FC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504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95D8-4E7B-D644-3A5F-A3D816BA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B849C-6A50-13A1-A2EF-0DDD2A82E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3045D-9CD5-4373-0A9B-7D01117D5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38C7C1-3D39-7083-9BF4-2F95B7333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7697A5-F908-404A-AEC8-46FE0372B7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AD4B20-C871-2507-9CA1-E88A71924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CB1AA3-5676-D218-4FBB-7D20B269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4A90F4-2554-8519-F522-6C6096898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015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8126-35E9-BAEF-F321-86CB00DF7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3B4998-529A-612C-5F68-742E1681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F8BD2-2065-5A16-E2D2-CA9388333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B5DE9-61D9-A9B8-FA76-7ED63D2E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137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0A184A-A3C3-3ECC-2D45-334D92B4E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DBF464-2A83-D3F2-3D37-44BF5C049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BCC1D-8E08-EC8A-9960-3A153DF0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774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6FDB7-8861-29CE-DB0A-A4B9F0FBC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3D16C-CB26-4643-A1B9-32FE6BEB9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433F2-2AA4-141C-C81E-5B1A6F670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15AFD-626A-FD1D-D4B4-61BDB923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0CD93-D3F5-7409-B579-D6F7C3740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081D4-9B0B-699B-CFA1-7F64DDBD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46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6560-5BCE-E961-5664-614ADDCE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D7EEBC-6634-BD41-5447-233FCC4FA9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D46EB4-E7F0-BEFF-86B7-0D782BF0F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0E14E-47B4-D00F-BEF3-586C25577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FE3B8-D74A-7DEC-6A27-EE19DADF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65DB8-109E-E6CE-FC8F-6F15D05B3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9294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FF561-A1DB-71F7-1125-39785AB7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ADFE47-CFA6-EB68-122D-CEC9BBB96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8CA6B-4E0B-7BC4-7D5C-5A8B6C0DD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58BC0-1887-4B2B-9DE4-71347FBBD41B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805A6-DD07-76D2-A0E5-D6A3FF744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F6E99-A0E9-78EB-08D4-2FB5D8618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68447-2CBE-4D20-8EFF-990891AF6AC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3683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bR3GgNk5-w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Fire Engulfs Factory Floor">
            <a:hlinkClick r:id="" action="ppaction://media"/>
            <a:extLst>
              <a:ext uri="{FF2B5EF4-FFF2-40B4-BE49-F238E27FC236}">
                <a16:creationId xmlns:a16="http://schemas.microsoft.com/office/drawing/2014/main" id="{2DAA21E5-F1FB-643D-6E4C-9A29052C2E5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51584" y="620688"/>
            <a:ext cx="770485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8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Raynard Looch</dc:creator>
  <cp:lastModifiedBy>Raynard Looch</cp:lastModifiedBy>
  <cp:revision>2</cp:revision>
  <dcterms:created xsi:type="dcterms:W3CDTF">2022-06-18T06:05:47Z</dcterms:created>
  <dcterms:modified xsi:type="dcterms:W3CDTF">2022-06-18T06:12:47Z</dcterms:modified>
</cp:coreProperties>
</file>